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82" r:id="rId4"/>
    <p:sldId id="283" r:id="rId5"/>
    <p:sldId id="289" r:id="rId6"/>
    <p:sldId id="265" r:id="rId7"/>
    <p:sldId id="266" r:id="rId8"/>
    <p:sldId id="264" r:id="rId9"/>
    <p:sldId id="269" r:id="rId10"/>
    <p:sldId id="271" r:id="rId11"/>
    <p:sldId id="272" r:id="rId12"/>
    <p:sldId id="280" r:id="rId13"/>
    <p:sldId id="291" r:id="rId14"/>
    <p:sldId id="270" r:id="rId15"/>
    <p:sldId id="281" r:id="rId16"/>
    <p:sldId id="297" r:id="rId17"/>
    <p:sldId id="299" r:id="rId18"/>
    <p:sldId id="292" r:id="rId19"/>
    <p:sldId id="294" r:id="rId20"/>
    <p:sldId id="287" r:id="rId21"/>
    <p:sldId id="288" r:id="rId22"/>
    <p:sldId id="293" r:id="rId23"/>
    <p:sldId id="256" r:id="rId24"/>
    <p:sldId id="300" r:id="rId25"/>
    <p:sldId id="301" r:id="rId26"/>
    <p:sldId id="302" r:id="rId27"/>
    <p:sldId id="273" r:id="rId28"/>
    <p:sldId id="279" r:id="rId29"/>
    <p:sldId id="275" r:id="rId30"/>
    <p:sldId id="276" r:id="rId31"/>
    <p:sldId id="274" r:id="rId32"/>
    <p:sldId id="257" r:id="rId33"/>
    <p:sldId id="259" r:id="rId34"/>
    <p:sldId id="295" r:id="rId35"/>
    <p:sldId id="304" r:id="rId36"/>
    <p:sldId id="296" r:id="rId37"/>
    <p:sldId id="298" r:id="rId38"/>
    <p:sldId id="258" r:id="rId39"/>
    <p:sldId id="268" r:id="rId40"/>
    <p:sldId id="277" r:id="rId41"/>
    <p:sldId id="278" r:id="rId42"/>
    <p:sldId id="284" r:id="rId43"/>
    <p:sldId id="286" r:id="rId44"/>
    <p:sldId id="303"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260"/>
            <p14:sldId id="261"/>
            <p14:sldId id="282"/>
            <p14:sldId id="283"/>
            <p14:sldId id="289"/>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302"/>
            <p14:sldId id="273"/>
            <p14:sldId id="279"/>
            <p14:sldId id="275"/>
            <p14:sldId id="276"/>
            <p14:sldId id="274"/>
            <p14:sldId id="257"/>
            <p14:sldId id="259"/>
            <p14:sldId id="295"/>
            <p14:sldId id="304"/>
            <p14:sldId id="296"/>
          </p14:sldIdLst>
        </p14:section>
        <p14:section name="Untitled Section" id="{E6CD319C-D39B-4567-AC02-CF19AF16C16B}">
          <p14:sldIdLst>
            <p14:sldId id="298"/>
            <p14:sldId id="258"/>
            <p14:sldId id="268"/>
            <p14:sldId id="277"/>
            <p14:sldId id="278"/>
            <p14:sldId id="284"/>
            <p14:sldId id="286"/>
            <p14:sldId id="30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E6EB"/>
    <a:srgbClr val="9898BA"/>
    <a:srgbClr val="666699"/>
    <a:srgbClr val="BBDEFB"/>
    <a:srgbClr val="FFFAC8"/>
    <a:srgbClr val="FFFFA7"/>
    <a:srgbClr val="FF7600"/>
    <a:srgbClr val="FF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9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gif>
</file>

<file path=ppt/media/image46.png>
</file>

<file path=ppt/media/image47.png>
</file>

<file path=ppt/media/image48.png>
</file>

<file path=ppt/media/image49.png>
</file>

<file path=ppt/media/image5.jpeg>
</file>

<file path=ppt/media/image6.pn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2021-05-02</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2021-05-02</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4.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6.png"/><Relationship Id="rId5" Type="http://schemas.openxmlformats.org/officeDocument/2006/relationships/image" Target="../media/image8.png"/><Relationship Id="rId10" Type="http://schemas.openxmlformats.org/officeDocument/2006/relationships/image" Target="../media/image35.png"/><Relationship Id="rId4" Type="http://schemas.openxmlformats.org/officeDocument/2006/relationships/image" Target="../media/image7.jpeg"/><Relationship Id="rId9" Type="http://schemas.openxmlformats.org/officeDocument/2006/relationships/image" Target="../media/image34.png"/></Relationships>
</file>

<file path=ppt/slides/_rels/slide25.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6.png"/><Relationship Id="rId5" Type="http://schemas.openxmlformats.org/officeDocument/2006/relationships/image" Target="../media/image8.png"/><Relationship Id="rId10" Type="http://schemas.openxmlformats.org/officeDocument/2006/relationships/image" Target="../media/image35.png"/><Relationship Id="rId4" Type="http://schemas.openxmlformats.org/officeDocument/2006/relationships/image" Target="../media/image7.jpeg"/><Relationship Id="rId9" Type="http://schemas.openxmlformats.org/officeDocument/2006/relationships/image" Target="../media/image34.png"/></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42.png"/><Relationship Id="rId4" Type="http://schemas.openxmlformats.org/officeDocument/2006/relationships/image" Target="../media/image41.png"/></Relationships>
</file>

<file path=ppt/slides/_rels/slide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5.gif"/><Relationship Id="rId5" Type="http://schemas.openxmlformats.org/officeDocument/2006/relationships/image" Target="../media/image44.png"/><Relationship Id="rId4" Type="http://schemas.openxmlformats.org/officeDocument/2006/relationships/hyperlink" Target="https://gfycat.com/ancientgreencolt-outdoors-ripples-nature-green-ocean" TargetMode="Externa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5.gif"/><Relationship Id="rId5" Type="http://schemas.openxmlformats.org/officeDocument/2006/relationships/image" Target="../media/image44.png"/><Relationship Id="rId4" Type="http://schemas.openxmlformats.org/officeDocument/2006/relationships/hyperlink" Target="https://gfycat.com/ancientgreencolt-outdoors-ripples-nature-green-ocean"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5.gif"/><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0.png"/><Relationship Id="rId4" Type="http://schemas.openxmlformats.org/officeDocument/2006/relationships/image" Target="../media/image42.png"/></Relationships>
</file>

<file path=ppt/slides/_rels/slide3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Tree>
    <p:extLst>
      <p:ext uri="{BB962C8B-B14F-4D97-AF65-F5344CB8AC3E}">
        <p14:creationId xmlns:p14="http://schemas.microsoft.com/office/powerpoint/2010/main" val="742462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35185" y="83584"/>
            <a:ext cx="3200400" cy="5632311"/>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59041" y="35619"/>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1363" y="287485"/>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295314" y="1295658"/>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163199" y="234025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D6AB24-7587-4158-A9F4-1D37CEBAF9E0}"/>
              </a:ext>
            </a:extLst>
          </p:cNvPr>
          <p:cNvPicPr>
            <a:picLocks noChangeAspect="1"/>
          </p:cNvPicPr>
          <p:nvPr/>
        </p:nvPicPr>
        <p:blipFill>
          <a:blip r:embed="rId2"/>
          <a:stretch>
            <a:fillRect/>
          </a:stretch>
        </p:blipFill>
        <p:spPr>
          <a:xfrm>
            <a:off x="94602" y="604547"/>
            <a:ext cx="5366113" cy="4815178"/>
          </a:xfrm>
          <a:prstGeom prst="rect">
            <a:avLst/>
          </a:prstGeom>
        </p:spPr>
      </p:pic>
      <p:sp>
        <p:nvSpPr>
          <p:cNvPr id="6" name="TextBox 5">
            <a:extLst>
              <a:ext uri="{FF2B5EF4-FFF2-40B4-BE49-F238E27FC236}">
                <a16:creationId xmlns:a16="http://schemas.microsoft.com/office/drawing/2014/main" id="{C739A60D-DCD3-4965-9C3B-36D06A6D20E7}"/>
              </a:ext>
            </a:extLst>
          </p:cNvPr>
          <p:cNvSpPr txBox="1"/>
          <p:nvPr/>
        </p:nvSpPr>
        <p:spPr>
          <a:xfrm>
            <a:off x="1625133" y="634329"/>
            <a:ext cx="2305050" cy="261610"/>
          </a:xfrm>
          <a:prstGeom prst="rect">
            <a:avLst/>
          </a:prstGeom>
          <a:solidFill>
            <a:schemeClr val="accent2">
              <a:lumMod val="75000"/>
            </a:schemeClr>
          </a:solidFill>
        </p:spPr>
        <p:txBody>
          <a:bodyPr wrap="square" rtlCol="0">
            <a:spAutoFit/>
          </a:bodyPr>
          <a:lstStyle/>
          <a:p>
            <a:pPr algn="ctr"/>
            <a:r>
              <a:rPr lang="en-CA" sz="1050" b="1" dirty="0"/>
              <a:t>PUBLIC CHAT</a:t>
            </a:r>
          </a:p>
        </p:txBody>
      </p:sp>
      <p:pic>
        <p:nvPicPr>
          <p:cNvPr id="9" name="Picture 8">
            <a:extLst>
              <a:ext uri="{FF2B5EF4-FFF2-40B4-BE49-F238E27FC236}">
                <a16:creationId xmlns:a16="http://schemas.microsoft.com/office/drawing/2014/main" id="{5FFE35F9-CED6-4E06-ACAA-294F2CC0DE89}"/>
              </a:ext>
            </a:extLst>
          </p:cNvPr>
          <p:cNvPicPr>
            <a:picLocks noChangeAspect="1"/>
          </p:cNvPicPr>
          <p:nvPr/>
        </p:nvPicPr>
        <p:blipFill>
          <a:blip r:embed="rId2"/>
          <a:stretch>
            <a:fillRect/>
          </a:stretch>
        </p:blipFill>
        <p:spPr>
          <a:xfrm>
            <a:off x="6238227" y="604547"/>
            <a:ext cx="5366113" cy="4815178"/>
          </a:xfrm>
          <a:prstGeom prst="rect">
            <a:avLst/>
          </a:prstGeom>
        </p:spPr>
      </p:pic>
      <p:sp>
        <p:nvSpPr>
          <p:cNvPr id="10" name="TextBox 9">
            <a:extLst>
              <a:ext uri="{FF2B5EF4-FFF2-40B4-BE49-F238E27FC236}">
                <a16:creationId xmlns:a16="http://schemas.microsoft.com/office/drawing/2014/main" id="{FCCBDDC1-C7DA-4421-8979-3282D3FF310B}"/>
              </a:ext>
            </a:extLst>
          </p:cNvPr>
          <p:cNvSpPr txBox="1"/>
          <p:nvPr/>
        </p:nvSpPr>
        <p:spPr>
          <a:xfrm>
            <a:off x="505099" y="1184680"/>
            <a:ext cx="2029097" cy="261610"/>
          </a:xfrm>
          <a:prstGeom prst="rect">
            <a:avLst/>
          </a:prstGeom>
          <a:noFill/>
        </p:spPr>
        <p:txBody>
          <a:bodyPr wrap="square" rtlCol="0">
            <a:spAutoFit/>
          </a:bodyPr>
          <a:lstStyle/>
          <a:p>
            <a:r>
              <a:rPr lang="en-CA" sz="1050" b="1" dirty="0"/>
              <a:t>Player 1 Alias</a:t>
            </a:r>
          </a:p>
        </p:txBody>
      </p:sp>
      <p:sp>
        <p:nvSpPr>
          <p:cNvPr id="12" name="Rectangle: Rounded Corners 11">
            <a:extLst>
              <a:ext uri="{FF2B5EF4-FFF2-40B4-BE49-F238E27FC236}">
                <a16:creationId xmlns:a16="http://schemas.microsoft.com/office/drawing/2014/main" id="{D0C95397-76C0-407F-8A6B-173AA22C4604}"/>
              </a:ext>
            </a:extLst>
          </p:cNvPr>
          <p:cNvSpPr/>
          <p:nvPr/>
        </p:nvSpPr>
        <p:spPr>
          <a:xfrm>
            <a:off x="487681" y="1402747"/>
            <a:ext cx="1802673"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Hey who shot at me?</a:t>
            </a:r>
          </a:p>
        </p:txBody>
      </p:sp>
      <p:sp>
        <p:nvSpPr>
          <p:cNvPr id="15" name="TextBox 14">
            <a:extLst>
              <a:ext uri="{FF2B5EF4-FFF2-40B4-BE49-F238E27FC236}">
                <a16:creationId xmlns:a16="http://schemas.microsoft.com/office/drawing/2014/main" id="{200F60C2-0AC3-431E-9753-902F37E83DDC}"/>
              </a:ext>
            </a:extLst>
          </p:cNvPr>
          <p:cNvSpPr txBox="1"/>
          <p:nvPr/>
        </p:nvSpPr>
        <p:spPr>
          <a:xfrm>
            <a:off x="505099" y="1777573"/>
            <a:ext cx="2029097" cy="261610"/>
          </a:xfrm>
          <a:prstGeom prst="rect">
            <a:avLst/>
          </a:prstGeom>
          <a:noFill/>
        </p:spPr>
        <p:txBody>
          <a:bodyPr wrap="square" rtlCol="0">
            <a:spAutoFit/>
          </a:bodyPr>
          <a:lstStyle/>
          <a:p>
            <a:r>
              <a:rPr lang="en-CA" sz="1050" b="1" dirty="0"/>
              <a:t>Player 2 Alias</a:t>
            </a:r>
          </a:p>
        </p:txBody>
      </p:sp>
      <p:sp>
        <p:nvSpPr>
          <p:cNvPr id="16" name="Rectangle: Rounded Corners 15">
            <a:extLst>
              <a:ext uri="{FF2B5EF4-FFF2-40B4-BE49-F238E27FC236}">
                <a16:creationId xmlns:a16="http://schemas.microsoft.com/office/drawing/2014/main" id="{C75F535D-39D1-48A8-8503-69CD3381EC08}"/>
              </a:ext>
            </a:extLst>
          </p:cNvPr>
          <p:cNvSpPr/>
          <p:nvPr/>
        </p:nvSpPr>
        <p:spPr>
          <a:xfrm>
            <a:off x="487681" y="1995640"/>
            <a:ext cx="2708365"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Definitely wasn’t me, I’m </a:t>
            </a:r>
            <a:r>
              <a:rPr lang="en-CA" sz="1400" dirty="0" err="1">
                <a:solidFill>
                  <a:schemeClr val="tx1"/>
                </a:solidFill>
              </a:rPr>
              <a:t>Ghandi</a:t>
            </a:r>
            <a:r>
              <a:rPr lang="en-CA" sz="1400" dirty="0">
                <a:solidFill>
                  <a:schemeClr val="tx1"/>
                </a:solidFill>
              </a:rPr>
              <a:t>!</a:t>
            </a:r>
          </a:p>
        </p:txBody>
      </p:sp>
      <p:sp>
        <p:nvSpPr>
          <p:cNvPr id="17" name="Rectangle: Rounded Corners 16">
            <a:extLst>
              <a:ext uri="{FF2B5EF4-FFF2-40B4-BE49-F238E27FC236}">
                <a16:creationId xmlns:a16="http://schemas.microsoft.com/office/drawing/2014/main" id="{E1AA89F3-7F14-43E8-951B-AA455DD90D72}"/>
              </a:ext>
            </a:extLst>
          </p:cNvPr>
          <p:cNvSpPr/>
          <p:nvPr/>
        </p:nvSpPr>
        <p:spPr>
          <a:xfrm>
            <a:off x="6690694" y="1141137"/>
            <a:ext cx="2230589"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Alliance ?</a:t>
            </a:r>
          </a:p>
        </p:txBody>
      </p:sp>
      <p:sp>
        <p:nvSpPr>
          <p:cNvPr id="18" name="Rectangle: Rounded Corners 17">
            <a:extLst>
              <a:ext uri="{FF2B5EF4-FFF2-40B4-BE49-F238E27FC236}">
                <a16:creationId xmlns:a16="http://schemas.microsoft.com/office/drawing/2014/main" id="{2E311788-A914-4CC5-ACDC-332E3447822F}"/>
              </a:ext>
            </a:extLst>
          </p:cNvPr>
          <p:cNvSpPr/>
          <p:nvPr/>
        </p:nvSpPr>
        <p:spPr>
          <a:xfrm>
            <a:off x="4476206" y="2544990"/>
            <a:ext cx="824154"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Hehe ;)</a:t>
            </a:r>
          </a:p>
        </p:txBody>
      </p:sp>
      <p:sp>
        <p:nvSpPr>
          <p:cNvPr id="19" name="Rectangle: Rounded Corners 18">
            <a:extLst>
              <a:ext uri="{FF2B5EF4-FFF2-40B4-BE49-F238E27FC236}">
                <a16:creationId xmlns:a16="http://schemas.microsoft.com/office/drawing/2014/main" id="{3F540840-D5FF-4FA2-8EEB-599840B2586C}"/>
              </a:ext>
            </a:extLst>
          </p:cNvPr>
          <p:cNvSpPr/>
          <p:nvPr/>
        </p:nvSpPr>
        <p:spPr>
          <a:xfrm>
            <a:off x="10215154" y="1646768"/>
            <a:ext cx="1150726"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Yeah alright</a:t>
            </a:r>
          </a:p>
        </p:txBody>
      </p:sp>
    </p:spTree>
    <p:extLst>
      <p:ext uri="{BB962C8B-B14F-4D97-AF65-F5344CB8AC3E}">
        <p14:creationId xmlns:p14="http://schemas.microsoft.com/office/powerpoint/2010/main" val="33964964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Undiscovered:</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406520" y="2234688"/>
            <a:ext cx="4058194" cy="46131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131515" y="1469962"/>
            <a:ext cx="7052342" cy="5170108"/>
          </a:xfrm>
          <a:prstGeom prst="rect">
            <a:avLst/>
          </a:prstGeom>
        </p:spPr>
      </p:pic>
    </p:spTree>
    <p:extLst>
      <p:ext uri="{BB962C8B-B14F-4D97-AF65-F5344CB8AC3E}">
        <p14:creationId xmlns:p14="http://schemas.microsoft.com/office/powerpoint/2010/main" val="277428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217615" y="273394"/>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spTree>
    <p:extLst>
      <p:ext uri="{BB962C8B-B14F-4D97-AF65-F5344CB8AC3E}">
        <p14:creationId xmlns:p14="http://schemas.microsoft.com/office/powerpoint/2010/main" val="16400051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031325"/>
          </a:xfrm>
          <a:prstGeom prst="rect">
            <a:avLst/>
          </a:prstGeom>
          <a:noFill/>
        </p:spPr>
        <p:txBody>
          <a:bodyPr wrap="square" rtlCol="0">
            <a:spAutoFit/>
          </a:bodyPr>
          <a:lstStyle/>
          <a:p>
            <a:r>
              <a:rPr lang="en-CA" b="1" u="sng" dirty="0"/>
              <a:t>Caveats</a:t>
            </a:r>
          </a:p>
          <a:p>
            <a:pPr marL="285750" indent="-285750">
              <a:buFont typeface="Arial" panose="020B0604020202020204" pitchFamily="34" charset="0"/>
              <a:buChar char="•"/>
            </a:pPr>
            <a:br>
              <a:rPr lang="en-CA" dirty="0"/>
            </a:br>
            <a:r>
              <a:rPr lang="en-CA" dirty="0"/>
              <a:t>Number of players: 2 – 8</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9E43-8581-4DF2-99BA-C73CCDB9ACB8}"/>
              </a:ext>
            </a:extLst>
          </p:cNvPr>
          <p:cNvSpPr>
            <a:spLocks noGrp="1"/>
          </p:cNvSpPr>
          <p:nvPr>
            <p:ph type="title"/>
          </p:nvPr>
        </p:nvSpPr>
        <p:spPr/>
        <p:txBody>
          <a:bodyPr/>
          <a:lstStyle/>
          <a:p>
            <a:r>
              <a:rPr lang="en-CA" dirty="0"/>
              <a:t>Questions for UI Designers</a:t>
            </a:r>
          </a:p>
        </p:txBody>
      </p:sp>
      <p:sp>
        <p:nvSpPr>
          <p:cNvPr id="3" name="Content Placeholder 2">
            <a:extLst>
              <a:ext uri="{FF2B5EF4-FFF2-40B4-BE49-F238E27FC236}">
                <a16:creationId xmlns:a16="http://schemas.microsoft.com/office/drawing/2014/main" id="{A1B92E4C-06CA-4FCD-A90D-71870688FC37}"/>
              </a:ext>
            </a:extLst>
          </p:cNvPr>
          <p:cNvSpPr>
            <a:spLocks noGrp="1"/>
          </p:cNvSpPr>
          <p:nvPr>
            <p:ph idx="1"/>
          </p:nvPr>
        </p:nvSpPr>
        <p:spPr/>
        <p:txBody>
          <a:bodyPr/>
          <a:lstStyle/>
          <a:p>
            <a:r>
              <a:rPr lang="en-CA" dirty="0"/>
              <a:t>Good places for open license images</a:t>
            </a:r>
          </a:p>
        </p:txBody>
      </p:sp>
    </p:spTree>
    <p:extLst>
      <p:ext uri="{BB962C8B-B14F-4D97-AF65-F5344CB8AC3E}">
        <p14:creationId xmlns:p14="http://schemas.microsoft.com/office/powerpoint/2010/main" val="3993880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304700-3D99-42FB-8108-373AD7AE6113}"/>
              </a:ext>
            </a:extLst>
          </p:cNvPr>
          <p:cNvSpPr>
            <a:spLocks noGrp="1"/>
          </p:cNvSpPr>
          <p:nvPr>
            <p:ph idx="1"/>
          </p:nvPr>
        </p:nvSpPr>
        <p:spPr>
          <a:xfrm>
            <a:off x="3271157" y="136162"/>
            <a:ext cx="5649686" cy="1431381"/>
          </a:xfrm>
        </p:spPr>
        <p:txBody>
          <a:bodyPr>
            <a:normAutofit/>
          </a:bodyPr>
          <a:lstStyle/>
          <a:p>
            <a:pPr marL="0" indent="0">
              <a:buNone/>
            </a:pPr>
            <a:r>
              <a:rPr lang="en-GB" dirty="0">
                <a:effectLst/>
                <a:latin typeface="Freestyle Script" panose="030804020302050B0404" pitchFamily="66" charset="0"/>
              </a:rPr>
              <a:t>Maybe I should take y'all to Rome,</a:t>
            </a:r>
          </a:p>
          <a:p>
            <a:pPr marL="0" indent="0" algn="l">
              <a:buNone/>
            </a:pPr>
            <a:r>
              <a:rPr lang="en-GB" dirty="0">
                <a:solidFill>
                  <a:srgbClr val="1C1E21"/>
                </a:solidFill>
                <a:latin typeface="Freestyle Script" panose="030804020302050B0404" pitchFamily="66" charset="0"/>
              </a:rPr>
              <a:t>l</a:t>
            </a:r>
            <a:r>
              <a:rPr lang="en-GB" b="0" i="0" dirty="0">
                <a:solidFill>
                  <a:srgbClr val="1C1E21"/>
                </a:solidFill>
                <a:effectLst/>
                <a:latin typeface="Freestyle Script" panose="030804020302050B0404" pitchFamily="66" charset="0"/>
              </a:rPr>
              <a:t>ike Romulus and Remus</a:t>
            </a:r>
            <a:endParaRPr lang="en-CA" dirty="0">
              <a:latin typeface="Freestyle Script" panose="030804020302050B0404" pitchFamily="66" charset="0"/>
            </a:endParaRPr>
          </a:p>
        </p:txBody>
      </p:sp>
      <p:sp>
        <p:nvSpPr>
          <p:cNvPr id="4" name="Content Placeholder 2">
            <a:extLst>
              <a:ext uri="{FF2B5EF4-FFF2-40B4-BE49-F238E27FC236}">
                <a16:creationId xmlns:a16="http://schemas.microsoft.com/office/drawing/2014/main" id="{7A5DF982-81D9-4073-85AA-A5344F12806C}"/>
              </a:ext>
            </a:extLst>
          </p:cNvPr>
          <p:cNvSpPr txBox="1">
            <a:spLocks/>
          </p:cNvSpPr>
          <p:nvPr/>
        </p:nvSpPr>
        <p:spPr>
          <a:xfrm>
            <a:off x="3271156" y="1499053"/>
            <a:ext cx="6386649"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WScrpc" panose="00000400000000000000" pitchFamily="2" charset="0"/>
                <a:ea typeface="Kigelia Light" panose="020B0502040204020203" pitchFamily="34" charset="0"/>
                <a:cs typeface="Kigelia Light" panose="020B0502040204020203" pitchFamily="34" charset="0"/>
              </a:rPr>
              <a:t>Maybe I should take y'all to Rome,</a:t>
            </a:r>
          </a:p>
          <a:p>
            <a:pPr marL="0" indent="0">
              <a:buFont typeface="Arial" panose="020B0604020202020204" pitchFamily="34" charset="0"/>
              <a:buNone/>
            </a:pPr>
            <a:r>
              <a:rPr lang="en-GB" dirty="0">
                <a:solidFill>
                  <a:srgbClr val="1C1E21"/>
                </a:solidFill>
                <a:latin typeface="SWScrpc" panose="00000400000000000000" pitchFamily="2" charset="0"/>
                <a:ea typeface="Kigelia Light" panose="020B0502040204020203" pitchFamily="34" charset="0"/>
                <a:cs typeface="Kigelia Light" panose="020B0502040204020203" pitchFamily="34" charset="0"/>
              </a:rPr>
              <a:t>like Romulus and Remus</a:t>
            </a:r>
            <a:endParaRPr lang="en-CA" dirty="0">
              <a:latin typeface="SWScrpc" panose="00000400000000000000" pitchFamily="2" charset="0"/>
              <a:ea typeface="Kigelia Light" panose="020B0502040204020203" pitchFamily="34" charset="0"/>
              <a:cs typeface="Kigelia Light" panose="020B0502040204020203" pitchFamily="34" charset="0"/>
            </a:endParaRPr>
          </a:p>
        </p:txBody>
      </p:sp>
      <p:sp>
        <p:nvSpPr>
          <p:cNvPr id="5" name="Content Placeholder 2">
            <a:extLst>
              <a:ext uri="{FF2B5EF4-FFF2-40B4-BE49-F238E27FC236}">
                <a16:creationId xmlns:a16="http://schemas.microsoft.com/office/drawing/2014/main" id="{6D623605-64EC-4F5B-9176-9791D4BDFFE4}"/>
              </a:ext>
            </a:extLst>
          </p:cNvPr>
          <p:cNvSpPr txBox="1">
            <a:spLocks/>
          </p:cNvSpPr>
          <p:nvPr/>
        </p:nvSpPr>
        <p:spPr>
          <a:xfrm>
            <a:off x="3336471" y="2930434"/>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Monotype Corsiva" panose="03010101010201010101" pitchFamily="66" charset="0"/>
              </a:rPr>
              <a:t>Maybe I should take y'all to Rome,</a:t>
            </a:r>
          </a:p>
          <a:p>
            <a:pPr marL="0" indent="0">
              <a:buFont typeface="Arial" panose="020B0604020202020204" pitchFamily="34" charset="0"/>
              <a:buNone/>
            </a:pPr>
            <a:r>
              <a:rPr lang="en-GB" dirty="0">
                <a:solidFill>
                  <a:srgbClr val="1C1E21"/>
                </a:solidFill>
                <a:latin typeface="Monotype Corsiva" panose="03010101010201010101" pitchFamily="66" charset="0"/>
              </a:rPr>
              <a:t>like Romulus and Remus</a:t>
            </a:r>
            <a:endParaRPr lang="en-CA" dirty="0">
              <a:latin typeface="Monotype Corsiva" panose="03010101010201010101" pitchFamily="66" charset="0"/>
            </a:endParaRPr>
          </a:p>
        </p:txBody>
      </p:sp>
      <p:sp>
        <p:nvSpPr>
          <p:cNvPr id="6" name="Content Placeholder 2">
            <a:extLst>
              <a:ext uri="{FF2B5EF4-FFF2-40B4-BE49-F238E27FC236}">
                <a16:creationId xmlns:a16="http://schemas.microsoft.com/office/drawing/2014/main" id="{594B1FF9-E351-4CB4-A8C5-DF7E3935F8D8}"/>
              </a:ext>
            </a:extLst>
          </p:cNvPr>
          <p:cNvSpPr txBox="1">
            <a:spLocks/>
          </p:cNvSpPr>
          <p:nvPr/>
        </p:nvSpPr>
        <p:spPr>
          <a:xfrm>
            <a:off x="3336471" y="4293325"/>
            <a:ext cx="5649686" cy="143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latin typeface="Script MT Bold" panose="03040602040607080904" pitchFamily="66" charset="0"/>
              </a:rPr>
              <a:t>Maybe I should take y'all to Rome,</a:t>
            </a:r>
          </a:p>
          <a:p>
            <a:pPr marL="0" indent="0">
              <a:buFont typeface="Arial" panose="020B0604020202020204" pitchFamily="34" charset="0"/>
              <a:buNone/>
            </a:pPr>
            <a:r>
              <a:rPr lang="en-GB" dirty="0">
                <a:solidFill>
                  <a:srgbClr val="1C1E21"/>
                </a:solidFill>
                <a:latin typeface="Script MT Bold" panose="03040602040607080904" pitchFamily="66" charset="0"/>
              </a:rPr>
              <a:t>like </a:t>
            </a:r>
            <a:r>
              <a:rPr lang="en-GB" b="1" dirty="0">
                <a:solidFill>
                  <a:srgbClr val="1C1E21"/>
                </a:solidFill>
                <a:latin typeface="Script MT Bold" panose="03040602040607080904" pitchFamily="66" charset="0"/>
              </a:rPr>
              <a:t>Romulus</a:t>
            </a:r>
            <a:r>
              <a:rPr lang="en-GB" dirty="0">
                <a:solidFill>
                  <a:srgbClr val="1C1E21"/>
                </a:solidFill>
                <a:latin typeface="Script MT Bold" panose="03040602040607080904" pitchFamily="66" charset="0"/>
              </a:rPr>
              <a:t> and Remus</a:t>
            </a:r>
            <a:endParaRPr lang="en-CA" dirty="0">
              <a:latin typeface="Script MT Bold" panose="03040602040607080904" pitchFamily="66" charset="0"/>
            </a:endParaRPr>
          </a:p>
        </p:txBody>
      </p:sp>
      <p:sp>
        <p:nvSpPr>
          <p:cNvPr id="7" name="TextBox 6">
            <a:extLst>
              <a:ext uri="{FF2B5EF4-FFF2-40B4-BE49-F238E27FC236}">
                <a16:creationId xmlns:a16="http://schemas.microsoft.com/office/drawing/2014/main" id="{EDD782B7-07FB-40FF-97FF-DE1EA964E529}"/>
              </a:ext>
            </a:extLst>
          </p:cNvPr>
          <p:cNvSpPr txBox="1"/>
          <p:nvPr/>
        </p:nvSpPr>
        <p:spPr>
          <a:xfrm>
            <a:off x="6278880" y="5281550"/>
            <a:ext cx="3048000" cy="369332"/>
          </a:xfrm>
          <a:prstGeom prst="rect">
            <a:avLst/>
          </a:prstGeom>
          <a:noFill/>
        </p:spPr>
        <p:txBody>
          <a:bodyPr wrap="square" rtlCol="0">
            <a:spAutoFit/>
          </a:bodyPr>
          <a:lstStyle/>
          <a:p>
            <a:r>
              <a:rPr lang="en-CA" dirty="0"/>
              <a:t>- ISAIAH JAMES MILLER</a:t>
            </a:r>
          </a:p>
        </p:txBody>
      </p:sp>
    </p:spTree>
    <p:extLst>
      <p:ext uri="{BB962C8B-B14F-4D97-AF65-F5344CB8AC3E}">
        <p14:creationId xmlns:p14="http://schemas.microsoft.com/office/powerpoint/2010/main" val="3721919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4171312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11009</TotalTime>
  <Words>2464</Words>
  <Application>Microsoft Office PowerPoint</Application>
  <PresentationFormat>Widescreen</PresentationFormat>
  <Paragraphs>574</Paragraphs>
  <Slides>44</Slides>
  <Notes>0</Notes>
  <HiddenSlides>0</HiddenSlides>
  <MMClips>12</MMClips>
  <ScaleCrop>false</ScaleCrop>
  <HeadingPairs>
    <vt:vector size="6" baseType="variant">
      <vt:variant>
        <vt:lpstr>Fonts Used</vt:lpstr>
      </vt:variant>
      <vt:variant>
        <vt:i4>24</vt:i4>
      </vt:variant>
      <vt:variant>
        <vt:lpstr>Theme</vt:lpstr>
      </vt:variant>
      <vt:variant>
        <vt:i4>1</vt:i4>
      </vt:variant>
      <vt:variant>
        <vt:lpstr>Slide Titles</vt:lpstr>
      </vt:variant>
      <vt:variant>
        <vt:i4>44</vt:i4>
      </vt:variant>
    </vt:vector>
  </HeadingPairs>
  <TitlesOfParts>
    <vt:vector size="69" baseType="lpstr">
      <vt:lpstr>Arial</vt:lpstr>
      <vt:lpstr>Bodoni MT</vt:lpstr>
      <vt:lpstr>Calibri</vt:lpstr>
      <vt:lpstr>Calibri Light</vt:lpstr>
      <vt:lpstr>Cambria</vt:lpstr>
      <vt:lpstr>Comic Sans MS</vt:lpstr>
      <vt:lpstr>Copperplate Gothic Bold</vt:lpstr>
      <vt:lpstr>Eras Bold ITC</vt:lpstr>
      <vt:lpstr>Freestyle Script</vt:lpstr>
      <vt:lpstr>Garamond</vt:lpstr>
      <vt:lpstr>Georgia</vt:lpstr>
      <vt:lpstr>Harlow Solid Italic</vt:lpstr>
      <vt:lpstr>Helvetica</vt:lpstr>
      <vt:lpstr>Impact</vt:lpstr>
      <vt:lpstr>Lucida Bright</vt:lpstr>
      <vt:lpstr>Monotype Corsiva</vt:lpstr>
      <vt:lpstr>Roboto</vt:lpstr>
      <vt:lpstr>Rockwell</vt:lpstr>
      <vt:lpstr>Script MT Bold</vt:lpstr>
      <vt:lpstr>Segoe UI Black</vt:lpstr>
      <vt:lpstr>SWScrpc</vt:lpstr>
      <vt:lpstr>Tahoma</vt:lpstr>
      <vt:lpstr>Times New Roman</vt:lpstr>
      <vt:lpstr>Wingdings</vt:lpstr>
      <vt:lpstr>Office Theme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for UI Designers</vt:lpstr>
      <vt:lpstr>SHIP PLACING ALGORITHM UI</vt:lpstr>
      <vt:lpstr>SHIP PLACING ALGORITHM UI</vt:lpstr>
      <vt:lpstr>Pages Flow</vt:lpstr>
      <vt:lpstr>Disconnect Flows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485</cp:revision>
  <dcterms:created xsi:type="dcterms:W3CDTF">2020-10-13T01:51:13Z</dcterms:created>
  <dcterms:modified xsi:type="dcterms:W3CDTF">2021-05-02T17:05:28Z</dcterms:modified>
</cp:coreProperties>
</file>

<file path=docProps/thumbnail.jpeg>
</file>